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319" r:id="rId2"/>
    <p:sldId id="273" r:id="rId3"/>
    <p:sldId id="283" r:id="rId4"/>
    <p:sldId id="320" r:id="rId5"/>
    <p:sldId id="321" r:id="rId6"/>
    <p:sldId id="322" r:id="rId7"/>
    <p:sldId id="323" r:id="rId8"/>
    <p:sldId id="324" r:id="rId9"/>
    <p:sldId id="325" r:id="rId10"/>
    <p:sldId id="328" r:id="rId11"/>
    <p:sldId id="329" r:id="rId12"/>
    <p:sldId id="326" r:id="rId13"/>
    <p:sldId id="327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59F5F1F-0F13-F235-572D-589CDD555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CA001-D71F-DD21-38E6-D617439FC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F31CD5-47CE-971C-612F-2E07FDA3F0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B3B179C-E3E5-B1ED-5A82-470EBCCF5C1C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1F70572-CF3D-3257-C557-E6A553D338A2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155F107-7B76-A3E7-0972-AD05D8E5180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sais déterminer une fraction d’une quantité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994B16C-0FB2-25BF-42CE-7995F8D12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6613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657C2-B734-7100-496F-68E0F5D6B7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7FF8A3-D125-8CA5-A298-94434888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quantité correspondante.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67855B-44D7-813A-8E84-0A88C8B33D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8148750E-0DCA-F189-A68C-AE7C5B43CED6}"/>
                  </a:ext>
                </a:extLst>
              </p:cNvPr>
              <p:cNvSpPr txBox="1"/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h𝑢𝑖𝑡𝑖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è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𝑚𝑒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8=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8148750E-0DCA-F189-A68C-AE7C5B43CE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1132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630D0-9FFB-34A0-4B65-E188A4216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0D0C86-A7C3-6218-3A37-C964F5C8B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E68F58-4EEF-ACD9-F64E-19AF85E9CB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9E3C4E7B-83F4-5673-272A-0B4D3B3EE7C8}"/>
                  </a:ext>
                </a:extLst>
              </p:cNvPr>
              <p:cNvSpPr txBox="1"/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9E3C4E7B-83F4-5673-272A-0B4D3B3EE7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llipse 4">
            <a:extLst>
              <a:ext uri="{FF2B5EF4-FFF2-40B4-BE49-F238E27FC236}">
                <a16:creationId xmlns:a16="http://schemas.microsoft.com/office/drawing/2014/main" id="{462A8FD4-7B29-08C7-71FB-49A256E3AC4A}"/>
              </a:ext>
            </a:extLst>
          </p:cNvPr>
          <p:cNvSpPr/>
          <p:nvPr/>
        </p:nvSpPr>
        <p:spPr>
          <a:xfrm>
            <a:off x="4572000" y="3070284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0B0832E3-6131-F8C5-3743-B8F59F2CE20E}"/>
              </a:ext>
            </a:extLst>
          </p:cNvPr>
          <p:cNvSpPr/>
          <p:nvPr/>
        </p:nvSpPr>
        <p:spPr>
          <a:xfrm>
            <a:off x="5126946" y="3074125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E9FF3CAB-E6D6-459F-E65C-15E33AA5230E}"/>
              </a:ext>
            </a:extLst>
          </p:cNvPr>
          <p:cNvSpPr/>
          <p:nvPr/>
        </p:nvSpPr>
        <p:spPr>
          <a:xfrm>
            <a:off x="4578306" y="3571542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752BF4BE-D745-4C60-2C43-8BA89343ABE5}"/>
              </a:ext>
            </a:extLst>
          </p:cNvPr>
          <p:cNvSpPr/>
          <p:nvPr/>
        </p:nvSpPr>
        <p:spPr>
          <a:xfrm>
            <a:off x="5133252" y="3575383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82EBDFBE-2163-95B4-22FD-15101009031D}"/>
              </a:ext>
            </a:extLst>
          </p:cNvPr>
          <p:cNvSpPr/>
          <p:nvPr/>
        </p:nvSpPr>
        <p:spPr>
          <a:xfrm>
            <a:off x="4414571" y="2997085"/>
            <a:ext cx="592633" cy="55350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B5513452-A9C7-24DD-2A2C-B6B13C8DD518}"/>
                  </a:ext>
                </a:extLst>
              </p:cNvPr>
              <p:cNvSpPr txBox="1"/>
              <p:nvPr/>
            </p:nvSpPr>
            <p:spPr>
              <a:xfrm>
                <a:off x="6129632" y="2083626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B5513452-A9C7-24DD-2A2C-B6B13C8DD5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632" y="2083626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lipse 17">
            <a:extLst>
              <a:ext uri="{FF2B5EF4-FFF2-40B4-BE49-F238E27FC236}">
                <a16:creationId xmlns:a16="http://schemas.microsoft.com/office/drawing/2014/main" id="{C576A421-4C47-74F3-A1F6-F51B150C326F}"/>
              </a:ext>
            </a:extLst>
          </p:cNvPr>
          <p:cNvSpPr/>
          <p:nvPr/>
        </p:nvSpPr>
        <p:spPr>
          <a:xfrm>
            <a:off x="5649009" y="3070284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0CD40E41-BDD8-2617-D040-390FB79C02B9}"/>
              </a:ext>
            </a:extLst>
          </p:cNvPr>
          <p:cNvSpPr/>
          <p:nvPr/>
        </p:nvSpPr>
        <p:spPr>
          <a:xfrm>
            <a:off x="6177379" y="3070284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4A420FE-0D4C-9619-C935-108708664297}"/>
              </a:ext>
            </a:extLst>
          </p:cNvPr>
          <p:cNvSpPr/>
          <p:nvPr/>
        </p:nvSpPr>
        <p:spPr>
          <a:xfrm>
            <a:off x="5655315" y="3571542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42E26AF-8379-CD61-5A7C-21FB8BBD2054}"/>
              </a:ext>
            </a:extLst>
          </p:cNvPr>
          <p:cNvSpPr/>
          <p:nvPr/>
        </p:nvSpPr>
        <p:spPr>
          <a:xfrm>
            <a:off x="6183685" y="3571542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44E989EC-5436-BF6B-EB72-EB2D42ECAD4C}"/>
                  </a:ext>
                </a:extLst>
              </p:cNvPr>
              <p:cNvSpPr txBox="1"/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h𝑢𝑖𝑡𝑖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è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𝑚𝑒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8=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44E989EC-5436-BF6B-EB72-EB2D42ECAD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451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6" grpId="0" animBg="1"/>
      <p:bldP spid="8" grpId="0" animBg="1"/>
      <p:bldP spid="9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D4377-9D08-3D30-6D62-9C48B2E933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1F3CCE-4BE0-69C3-7937-242BC9319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quantité correspondante.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050589A-D9AF-E8A3-C148-8C7B57BEC1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600E13BC-1674-570F-A7CA-3511A26FB7CE}"/>
                  </a:ext>
                </a:extLst>
              </p:cNvPr>
              <p:cNvSpPr txBox="1"/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𝑑𝑒𝑚𝑖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20=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600E13BC-1674-570F-A7CA-3511A26FB7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7657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F00E6-8610-F029-BE41-594513CD1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E9BF30-6D67-682D-2A4C-84129A890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7ECAB5-5263-5879-2EF4-3DE0874D46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0D39D9DF-8A39-8CBF-C42C-E38F535A9B98}"/>
                  </a:ext>
                </a:extLst>
              </p:cNvPr>
              <p:cNvSpPr txBox="1"/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0D39D9DF-8A39-8CBF-C42C-E38F535A9B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72A5AAA-F4F6-BBEE-72C1-8A15673DBB59}"/>
              </a:ext>
            </a:extLst>
          </p:cNvPr>
          <p:cNvSpPr/>
          <p:nvPr/>
        </p:nvSpPr>
        <p:spPr>
          <a:xfrm>
            <a:off x="4894967" y="2727349"/>
            <a:ext cx="625516" cy="206129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2D0E7D48-B1FE-D32F-B38C-1692C8AFC1CA}"/>
                  </a:ext>
                </a:extLst>
              </p:cNvPr>
              <p:cNvSpPr txBox="1"/>
              <p:nvPr/>
            </p:nvSpPr>
            <p:spPr>
              <a:xfrm>
                <a:off x="5714323" y="2083626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2D0E7D48-B1FE-D32F-B38C-1692C8AFC1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4323" y="2083626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0FFFAEB-3EB5-3C3D-D70B-32771E4AE8B4}"/>
                  </a:ext>
                </a:extLst>
              </p:cNvPr>
              <p:cNvSpPr txBox="1"/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𝑑𝑒𝑚𝑖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20=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0FFFAEB-3EB5-3C3D-D70B-32771E4AE8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A5502D0C-479F-349F-CA94-9841C5E1B69D}"/>
              </a:ext>
            </a:extLst>
          </p:cNvPr>
          <p:cNvSpPr/>
          <p:nvPr/>
        </p:nvSpPr>
        <p:spPr>
          <a:xfrm>
            <a:off x="5207725" y="2899118"/>
            <a:ext cx="209006" cy="161979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DE9195-DF08-A976-EB1A-297001315DD8}"/>
              </a:ext>
            </a:extLst>
          </p:cNvPr>
          <p:cNvSpPr/>
          <p:nvPr/>
        </p:nvSpPr>
        <p:spPr>
          <a:xfrm>
            <a:off x="5609820" y="2899118"/>
            <a:ext cx="209006" cy="161979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9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/>
      <p:bldP spid="12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26680-F0FD-0132-A91E-5C9A2BABC5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732F5C-38EA-CA6F-F962-F6AC8AF50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quantité correspondante.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5ABA47-FF6D-8472-E872-C80B0ADC6B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6C6D651D-7B4A-680A-1C01-10350213D5C0}"/>
                  </a:ext>
                </a:extLst>
              </p:cNvPr>
              <p:cNvSpPr txBox="1"/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𝑡𝑖𝑒𝑟𝑠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12=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6C6D651D-7B4A-680A-1C01-10350213D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7707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CD248-A092-2B82-CECF-C958F12E8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631F2C-CEB1-C5AF-0B04-2B576E9AA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6F3CB0-AEAD-D629-96DA-0E4EA21A33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0F56A0B-71C6-344B-C9CA-444AB8B9E12B}"/>
                  </a:ext>
                </a:extLst>
              </p:cNvPr>
              <p:cNvSpPr txBox="1"/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0F56A0B-71C6-344B-C9CA-444AB8B9E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F7CB99EC-371D-F295-A81E-C0158BC94219}"/>
              </a:ext>
            </a:extLst>
          </p:cNvPr>
          <p:cNvSpPr/>
          <p:nvPr/>
        </p:nvSpPr>
        <p:spPr>
          <a:xfrm>
            <a:off x="4206255" y="2727349"/>
            <a:ext cx="781355" cy="240200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E644F54F-6B91-889E-9EC9-5A31B4CC58D8}"/>
                  </a:ext>
                </a:extLst>
              </p:cNvPr>
              <p:cNvSpPr txBox="1"/>
              <p:nvPr/>
            </p:nvSpPr>
            <p:spPr>
              <a:xfrm>
                <a:off x="5714323" y="2083626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E644F54F-6B91-889E-9EC9-5A31B4CC5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4323" y="2083626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DCACC360-BFCE-283B-EC27-C1A437EAC853}"/>
                  </a:ext>
                </a:extLst>
              </p:cNvPr>
              <p:cNvSpPr txBox="1"/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i="1">
                          <a:latin typeface="Cambria Math" panose="02040503050406030204" pitchFamily="18" charset="0"/>
                        </a:rPr>
                        <m:t>𝑡𝑖𝑒𝑟𝑠</m:t>
                      </m:r>
                      <m:r>
                        <a:rPr lang="fr-FR" sz="4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>
                          <a:latin typeface="Cambria Math" panose="02040503050406030204" pitchFamily="18" charset="0"/>
                        </a:rPr>
                        <m:t> 12=</m:t>
                      </m:r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DCACC360-BFCE-283B-EC27-C1A437EAC8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AD02F77D-CF47-88EF-FD42-2B185476C790}"/>
              </a:ext>
            </a:extLst>
          </p:cNvPr>
          <p:cNvSpPr/>
          <p:nvPr/>
        </p:nvSpPr>
        <p:spPr>
          <a:xfrm>
            <a:off x="4393592" y="2830517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5BA025-3CEF-753A-F4AA-17BAAFFF2686}"/>
              </a:ext>
            </a:extLst>
          </p:cNvPr>
          <p:cNvSpPr/>
          <p:nvPr/>
        </p:nvSpPr>
        <p:spPr>
          <a:xfrm>
            <a:off x="4393592" y="3400928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CBF6EC-CE91-7D89-BFD7-41D78C997011}"/>
              </a:ext>
            </a:extLst>
          </p:cNvPr>
          <p:cNvSpPr/>
          <p:nvPr/>
        </p:nvSpPr>
        <p:spPr>
          <a:xfrm>
            <a:off x="4393592" y="3948501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64E4FF-09B9-F53E-1A5A-17FFC46BB1BA}"/>
              </a:ext>
            </a:extLst>
          </p:cNvPr>
          <p:cNvSpPr/>
          <p:nvPr/>
        </p:nvSpPr>
        <p:spPr>
          <a:xfrm>
            <a:off x="4393592" y="4518912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B0970E-D67E-38BD-1F57-A26F5590C893}"/>
              </a:ext>
            </a:extLst>
          </p:cNvPr>
          <p:cNvSpPr/>
          <p:nvPr/>
        </p:nvSpPr>
        <p:spPr>
          <a:xfrm>
            <a:off x="5087875" y="2830517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2BA20F-CB5A-1B38-146E-69D7AD7EAFDA}"/>
              </a:ext>
            </a:extLst>
          </p:cNvPr>
          <p:cNvSpPr/>
          <p:nvPr/>
        </p:nvSpPr>
        <p:spPr>
          <a:xfrm>
            <a:off x="5087875" y="3400928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A615C6-3D93-9FCC-1E71-ABCFE6E3E4D7}"/>
              </a:ext>
            </a:extLst>
          </p:cNvPr>
          <p:cNvSpPr/>
          <p:nvPr/>
        </p:nvSpPr>
        <p:spPr>
          <a:xfrm>
            <a:off x="5087875" y="3948501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A898677-1E76-BD2D-D035-CC6956CDFBE3}"/>
              </a:ext>
            </a:extLst>
          </p:cNvPr>
          <p:cNvSpPr/>
          <p:nvPr/>
        </p:nvSpPr>
        <p:spPr>
          <a:xfrm>
            <a:off x="5087875" y="4518912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4EF9D8-5DA0-5095-E6A2-1840BBA73CEB}"/>
              </a:ext>
            </a:extLst>
          </p:cNvPr>
          <p:cNvSpPr/>
          <p:nvPr/>
        </p:nvSpPr>
        <p:spPr>
          <a:xfrm>
            <a:off x="5782158" y="2824332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2BC440-C158-5E76-492B-ECA9604EB532}"/>
              </a:ext>
            </a:extLst>
          </p:cNvPr>
          <p:cNvSpPr/>
          <p:nvPr/>
        </p:nvSpPr>
        <p:spPr>
          <a:xfrm>
            <a:off x="5782158" y="3394743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DB41CAE-1BEE-8120-1FCF-2DF7638044DE}"/>
              </a:ext>
            </a:extLst>
          </p:cNvPr>
          <p:cNvSpPr/>
          <p:nvPr/>
        </p:nvSpPr>
        <p:spPr>
          <a:xfrm>
            <a:off x="5782158" y="3942316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ED9D241-048F-E569-2A61-880D2BBA5E54}"/>
              </a:ext>
            </a:extLst>
          </p:cNvPr>
          <p:cNvSpPr/>
          <p:nvPr/>
        </p:nvSpPr>
        <p:spPr>
          <a:xfrm>
            <a:off x="5782158" y="4512727"/>
            <a:ext cx="418011" cy="41801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75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  <p:bldP spid="14" grpId="0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72B0A-7564-5F0E-1FFE-F0289BE70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60A69C-AEA1-C63B-2283-5381AC494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3A9D12-0144-EC7A-DC08-54C6409ED5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9987D17-382F-F2EB-C74E-BFEB6C2AD17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2D8E5E8-B94D-1C62-4A57-D153CA47C0A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0931665-A134-3116-9F20-092AE214CC7A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J’apprends à 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identifier et représenter une fraction.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B7298BE-C039-B180-CF04-2CE8DC751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0840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2549A-3ACE-69D9-47E7-DD67CD454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434C2D-CEB1-B685-F067-F3E44EE47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fraction nécessaire pour faire 1.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EBD335-9A77-6A9F-5BBC-9080449DE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2D7266C-3CF4-EE6C-01FC-C4B15596D878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2D7266C-3CF4-EE6C-01FC-C4B15596D8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8088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9616A2-B2A8-EB0A-8B91-7449222F7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5A44F83-321E-488E-C955-7A044FEDC633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5A44F83-321E-488E-C955-7A044FEDC6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DF72E39F-3F58-2179-4B0F-D26FEC480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7B9258-8827-EE9D-8FDD-3D48BB2186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1/3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43351867-0C5E-E5C5-8C2E-A2B240468C9A}"/>
              </a:ext>
            </a:extLst>
          </p:cNvPr>
          <p:cNvGrpSpPr/>
          <p:nvPr/>
        </p:nvGrpSpPr>
        <p:grpSpPr>
          <a:xfrm>
            <a:off x="3339318" y="3867149"/>
            <a:ext cx="1587065" cy="1592937"/>
            <a:chOff x="6720693" y="2683731"/>
            <a:chExt cx="2880000" cy="2890656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801731E-EB62-F34C-F316-F126E59A4715}"/>
                </a:ext>
              </a:extLst>
            </p:cNvPr>
            <p:cNvSpPr/>
            <p:nvPr/>
          </p:nvSpPr>
          <p:spPr>
            <a:xfrm>
              <a:off x="6720693" y="2683731"/>
              <a:ext cx="2880000" cy="28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Arc partiel 7">
              <a:extLst>
                <a:ext uri="{FF2B5EF4-FFF2-40B4-BE49-F238E27FC236}">
                  <a16:creationId xmlns:a16="http://schemas.microsoft.com/office/drawing/2014/main" id="{89D544AA-329D-5A65-BE79-F9C7DAC172A7}"/>
                </a:ext>
              </a:extLst>
            </p:cNvPr>
            <p:cNvSpPr/>
            <p:nvPr/>
          </p:nvSpPr>
          <p:spPr>
            <a:xfrm>
              <a:off x="6720693" y="2694387"/>
              <a:ext cx="2880000" cy="2880000"/>
            </a:xfrm>
            <a:prstGeom prst="pie">
              <a:avLst>
                <a:gd name="adj1" fmla="val 5451278"/>
                <a:gd name="adj2" fmla="val 16257141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9" name="Arc partiel 8">
            <a:extLst>
              <a:ext uri="{FF2B5EF4-FFF2-40B4-BE49-F238E27FC236}">
                <a16:creationId xmlns:a16="http://schemas.microsoft.com/office/drawing/2014/main" id="{EA44CAF2-477C-B6CB-6EBD-692A218BFC78}"/>
              </a:ext>
            </a:extLst>
          </p:cNvPr>
          <p:cNvSpPr/>
          <p:nvPr/>
        </p:nvSpPr>
        <p:spPr>
          <a:xfrm rot="10800000">
            <a:off x="3339318" y="3878893"/>
            <a:ext cx="1587065" cy="1587065"/>
          </a:xfrm>
          <a:prstGeom prst="pie">
            <a:avLst>
              <a:gd name="adj1" fmla="val 5451278"/>
              <a:gd name="adj2" fmla="val 16257141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53E4532-7CEC-E91E-4F98-839700034AD8}"/>
                  </a:ext>
                </a:extLst>
              </p:cNvPr>
              <p:cNvSpPr txBox="1"/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53E4532-7CEC-E91E-4F98-839700034A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682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AC9465-14EA-2108-2EF4-4E7053BB7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98270E-59FC-2D88-1A32-18ED61B9B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fraction nécessaire pour faire 1.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4CA095-E49B-D619-7461-6478909354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E0D4CE53-7881-961A-41DE-747A103CA70A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E0D4CE53-7881-961A-41DE-747A103CA7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3011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quantité correspondante.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B85CE528-0C83-3460-335E-38BF1306E175}"/>
                  </a:ext>
                </a:extLst>
              </p:cNvPr>
              <p:cNvSpPr txBox="1"/>
              <p:nvPr/>
            </p:nvSpPr>
            <p:spPr>
              <a:xfrm>
                <a:off x="2539683" y="2083626"/>
                <a:ext cx="40646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𝑑𝑒𝑚𝑖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6=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B85CE528-0C83-3460-335E-38BF1306E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9683" y="2083626"/>
                <a:ext cx="4064634" cy="707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BCF415-8F23-8CED-119C-F2C439297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0EFFD5B-1095-F9B6-4C0B-2154C9CBE21C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0EFFD5B-1095-F9B6-4C0B-2154C9CBE2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2BE5F2D0-AE1E-CFF7-15ED-B95DCCAB9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8BAFAD-29F6-2351-A0DA-181145FE0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2/3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48721DEB-4E62-0BAA-9FC7-FC311D44DA20}"/>
              </a:ext>
            </a:extLst>
          </p:cNvPr>
          <p:cNvGrpSpPr/>
          <p:nvPr/>
        </p:nvGrpSpPr>
        <p:grpSpPr>
          <a:xfrm>
            <a:off x="3339318" y="3867149"/>
            <a:ext cx="1587065" cy="1592937"/>
            <a:chOff x="6720693" y="2683731"/>
            <a:chExt cx="2880000" cy="2890656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76583723-17F6-22DC-3ACC-8C0BC674BD4A}"/>
                </a:ext>
              </a:extLst>
            </p:cNvPr>
            <p:cNvSpPr/>
            <p:nvPr/>
          </p:nvSpPr>
          <p:spPr>
            <a:xfrm>
              <a:off x="6720693" y="2683731"/>
              <a:ext cx="2880000" cy="28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Arc partiel 7">
              <a:extLst>
                <a:ext uri="{FF2B5EF4-FFF2-40B4-BE49-F238E27FC236}">
                  <a16:creationId xmlns:a16="http://schemas.microsoft.com/office/drawing/2014/main" id="{FD5E60C1-F9C1-883B-1866-54895FF76D14}"/>
                </a:ext>
              </a:extLst>
            </p:cNvPr>
            <p:cNvSpPr/>
            <p:nvPr/>
          </p:nvSpPr>
          <p:spPr>
            <a:xfrm>
              <a:off x="6720693" y="2694387"/>
              <a:ext cx="2880000" cy="2880000"/>
            </a:xfrm>
            <a:prstGeom prst="pie">
              <a:avLst>
                <a:gd name="adj1" fmla="val 5451278"/>
                <a:gd name="adj2" fmla="val 10901796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9" name="Arc partiel 8">
            <a:extLst>
              <a:ext uri="{FF2B5EF4-FFF2-40B4-BE49-F238E27FC236}">
                <a16:creationId xmlns:a16="http://schemas.microsoft.com/office/drawing/2014/main" id="{62223EAD-F6B1-7041-D836-D04E879DC8DD}"/>
              </a:ext>
            </a:extLst>
          </p:cNvPr>
          <p:cNvSpPr/>
          <p:nvPr/>
        </p:nvSpPr>
        <p:spPr>
          <a:xfrm rot="10800000">
            <a:off x="3339318" y="3878893"/>
            <a:ext cx="1587065" cy="1587065"/>
          </a:xfrm>
          <a:prstGeom prst="pie">
            <a:avLst>
              <a:gd name="adj1" fmla="val 83198"/>
              <a:gd name="adj2" fmla="val 16257141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A341390-12EA-3B99-680E-39702DF0B582}"/>
                  </a:ext>
                </a:extLst>
              </p:cNvPr>
              <p:cNvSpPr txBox="1"/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A341390-12EA-3B99-680E-39702DF0B5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005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7CE54-2D8D-A8BF-F4AD-A56686065B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A36468-2A7A-34CA-0136-514FEBEEF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fraction nécessaire pour faire 1.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4D8F7F-F30A-BF8A-79F7-6A7E66F1AF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2D44506C-0C20-9ADF-AF0E-7B29B59D2919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2D44506C-0C20-9ADF-AF0E-7B29B59D2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9012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6B161-15C3-BC38-C64C-799D97A86E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BBFA382-658F-58B7-3F36-8CDFEC3E56C5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BBFA382-658F-58B7-3F36-8CDFEC3E56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A33BB6EA-6CE4-CD10-E89D-B210E7F3D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2E5109-04A0-ED8D-700C-C69004ECF9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CE046715-9745-5D73-0EB3-68DB6729F401}"/>
                  </a:ext>
                </a:extLst>
              </p:cNvPr>
              <p:cNvSpPr txBox="1"/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CE046715-9745-5D73-0EB3-68DB6729F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2FB24C74-AE63-2991-DB75-F6119ABE47F1}"/>
              </a:ext>
            </a:extLst>
          </p:cNvPr>
          <p:cNvSpPr/>
          <p:nvPr/>
        </p:nvSpPr>
        <p:spPr>
          <a:xfrm>
            <a:off x="2401661" y="4099513"/>
            <a:ext cx="687977" cy="687977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087108-30CC-C1BE-F82C-2DCFE0F1AB9F}"/>
              </a:ext>
            </a:extLst>
          </p:cNvPr>
          <p:cNvSpPr/>
          <p:nvPr/>
        </p:nvSpPr>
        <p:spPr>
          <a:xfrm>
            <a:off x="3089638" y="4099513"/>
            <a:ext cx="687977" cy="687977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9C1033-1F69-6712-057B-730B9850EE03}"/>
              </a:ext>
            </a:extLst>
          </p:cNvPr>
          <p:cNvSpPr/>
          <p:nvPr/>
        </p:nvSpPr>
        <p:spPr>
          <a:xfrm>
            <a:off x="3777615" y="4099513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961336-313E-180E-A4E0-F4B08D4C4533}"/>
              </a:ext>
            </a:extLst>
          </p:cNvPr>
          <p:cNvSpPr/>
          <p:nvPr/>
        </p:nvSpPr>
        <p:spPr>
          <a:xfrm>
            <a:off x="4465592" y="4099513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C1F711-8B76-6F34-9F5E-CD41052FF4D2}"/>
              </a:ext>
            </a:extLst>
          </p:cNvPr>
          <p:cNvSpPr/>
          <p:nvPr/>
        </p:nvSpPr>
        <p:spPr>
          <a:xfrm>
            <a:off x="5153569" y="4099513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129511A-D7AA-F1B1-399D-2A8F7BF3298A}"/>
              </a:ext>
            </a:extLst>
          </p:cNvPr>
          <p:cNvSpPr/>
          <p:nvPr/>
        </p:nvSpPr>
        <p:spPr>
          <a:xfrm>
            <a:off x="5841546" y="4099513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911D7A-54DC-8C32-BF2D-74FA9EF229F0}"/>
              </a:ext>
            </a:extLst>
          </p:cNvPr>
          <p:cNvSpPr/>
          <p:nvPr/>
        </p:nvSpPr>
        <p:spPr>
          <a:xfrm>
            <a:off x="3777615" y="4099513"/>
            <a:ext cx="687977" cy="687977"/>
          </a:xfrm>
          <a:prstGeom prst="rect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19A1EC-3B76-5294-02D6-F35E1A480610}"/>
              </a:ext>
            </a:extLst>
          </p:cNvPr>
          <p:cNvSpPr/>
          <p:nvPr/>
        </p:nvSpPr>
        <p:spPr>
          <a:xfrm>
            <a:off x="4465592" y="4099513"/>
            <a:ext cx="687977" cy="687977"/>
          </a:xfrm>
          <a:prstGeom prst="rect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7428F8-72E1-CF08-A038-0A987E59FB6A}"/>
              </a:ext>
            </a:extLst>
          </p:cNvPr>
          <p:cNvSpPr/>
          <p:nvPr/>
        </p:nvSpPr>
        <p:spPr>
          <a:xfrm>
            <a:off x="5153569" y="4099513"/>
            <a:ext cx="687977" cy="687977"/>
          </a:xfrm>
          <a:prstGeom prst="rect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6243E02-F4A4-D9E6-5007-E447AC587AE9}"/>
              </a:ext>
            </a:extLst>
          </p:cNvPr>
          <p:cNvSpPr/>
          <p:nvPr/>
        </p:nvSpPr>
        <p:spPr>
          <a:xfrm>
            <a:off x="5841546" y="4099513"/>
            <a:ext cx="687977" cy="687977"/>
          </a:xfrm>
          <a:prstGeom prst="rect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96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17B2A3-64F8-B90B-9539-EB042E4BE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B8E9F4-15F6-0007-30C8-48CDA93A9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9D9C78-B7A0-994C-1923-0E67F51165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956BF91-3985-CD16-08B2-FA182C44748D}"/>
                  </a:ext>
                </a:extLst>
              </p:cNvPr>
              <p:cNvSpPr txBox="1"/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956BF91-3985-CD16-08B2-FA182C4474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1399675-BD9F-76F9-0932-31C1CC85B4B8}"/>
                  </a:ext>
                </a:extLst>
              </p:cNvPr>
              <p:cNvSpPr txBox="1"/>
              <p:nvPr/>
            </p:nvSpPr>
            <p:spPr>
              <a:xfrm>
                <a:off x="2499769" y="2083626"/>
                <a:ext cx="40646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𝑑𝑒𝑚𝑖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6=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1399675-BD9F-76F9-0932-31C1CC85B4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9769" y="2083626"/>
                <a:ext cx="4064634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llipse 4">
            <a:extLst>
              <a:ext uri="{FF2B5EF4-FFF2-40B4-BE49-F238E27FC236}">
                <a16:creationId xmlns:a16="http://schemas.microsoft.com/office/drawing/2014/main" id="{C49021FF-A342-A735-1D64-4FF6F353C930}"/>
              </a:ext>
            </a:extLst>
          </p:cNvPr>
          <p:cNvSpPr/>
          <p:nvPr/>
        </p:nvSpPr>
        <p:spPr>
          <a:xfrm>
            <a:off x="4572000" y="3074126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901A3C49-E9FE-9298-DDB4-BA7B73FA72A1}"/>
              </a:ext>
            </a:extLst>
          </p:cNvPr>
          <p:cNvSpPr/>
          <p:nvPr/>
        </p:nvSpPr>
        <p:spPr>
          <a:xfrm>
            <a:off x="5126946" y="3074125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E2A85442-6D91-CBFA-C501-55399162AC4D}"/>
              </a:ext>
            </a:extLst>
          </p:cNvPr>
          <p:cNvSpPr/>
          <p:nvPr/>
        </p:nvSpPr>
        <p:spPr>
          <a:xfrm>
            <a:off x="4578306" y="3575384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9A21FCE6-C09D-8472-8E80-494812860428}"/>
              </a:ext>
            </a:extLst>
          </p:cNvPr>
          <p:cNvSpPr/>
          <p:nvPr/>
        </p:nvSpPr>
        <p:spPr>
          <a:xfrm>
            <a:off x="5133252" y="3575383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1F5AFA38-E9E9-5C78-B3F7-021918EE7225}"/>
              </a:ext>
            </a:extLst>
          </p:cNvPr>
          <p:cNvSpPr/>
          <p:nvPr/>
        </p:nvSpPr>
        <p:spPr>
          <a:xfrm>
            <a:off x="4572000" y="4066490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73BE142A-1F21-841C-629E-6403A3423013}"/>
              </a:ext>
            </a:extLst>
          </p:cNvPr>
          <p:cNvSpPr/>
          <p:nvPr/>
        </p:nvSpPr>
        <p:spPr>
          <a:xfrm>
            <a:off x="5126946" y="4066489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A9430775-4F53-207C-F11A-0C0B8CC74EF7}"/>
              </a:ext>
            </a:extLst>
          </p:cNvPr>
          <p:cNvSpPr/>
          <p:nvPr/>
        </p:nvSpPr>
        <p:spPr>
          <a:xfrm>
            <a:off x="4389120" y="2899954"/>
            <a:ext cx="644434" cy="170688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6F36FCCE-C19A-DBB2-8E25-860E222435D1}"/>
                  </a:ext>
                </a:extLst>
              </p:cNvPr>
              <p:cNvSpPr txBox="1"/>
              <p:nvPr/>
            </p:nvSpPr>
            <p:spPr>
              <a:xfrm>
                <a:off x="6129632" y="2083626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6F36FCCE-C19A-DBB2-8E25-860E222435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632" y="2083626"/>
                <a:ext cx="1150620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776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2A6D2-488F-B4D1-2062-F6961EE3A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5A30DF-A63F-4D4E-937D-11CE2ADBA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quantité correspondante.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8F7D86-F694-5430-36E4-170DA46F31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91FF477-F0B2-56E5-3CB3-609DDBECC8D6}"/>
                  </a:ext>
                </a:extLst>
              </p:cNvPr>
              <p:cNvSpPr txBox="1"/>
              <p:nvPr/>
            </p:nvSpPr>
            <p:spPr>
              <a:xfrm>
                <a:off x="2539683" y="2083626"/>
                <a:ext cx="40646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𝑡𝑖𝑒𝑟𝑠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9=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91FF477-F0B2-56E5-3CB3-609DDBECC8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9683" y="2083626"/>
                <a:ext cx="4064634" cy="707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6880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A87A16-C185-F8C8-B6EF-F82BB4574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F45E87-C3E4-8C4E-72CF-1F451EB45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08D9DB-AA2B-8BC5-CBD9-78B238F290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E66115DA-8AA3-C8D1-5E8E-91C087B0F000}"/>
                  </a:ext>
                </a:extLst>
              </p:cNvPr>
              <p:cNvSpPr txBox="1"/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E66115DA-8AA3-C8D1-5E8E-91C087B0F0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5DB80B4-E98E-A363-27B1-CFB4504D6D4B}"/>
                  </a:ext>
                </a:extLst>
              </p:cNvPr>
              <p:cNvSpPr txBox="1"/>
              <p:nvPr/>
            </p:nvSpPr>
            <p:spPr>
              <a:xfrm>
                <a:off x="2499769" y="2083626"/>
                <a:ext cx="40646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𝑡𝑖𝑒𝑟𝑠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9=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5DB80B4-E98E-A363-27B1-CFB4504D6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9769" y="2083626"/>
                <a:ext cx="4064634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llipse 4">
            <a:extLst>
              <a:ext uri="{FF2B5EF4-FFF2-40B4-BE49-F238E27FC236}">
                <a16:creationId xmlns:a16="http://schemas.microsoft.com/office/drawing/2014/main" id="{045ADB82-B270-0FE3-C465-F06527E7ECD7}"/>
              </a:ext>
            </a:extLst>
          </p:cNvPr>
          <p:cNvSpPr/>
          <p:nvPr/>
        </p:nvSpPr>
        <p:spPr>
          <a:xfrm>
            <a:off x="4572000" y="3074126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7F5D4C3-4E90-124F-B407-6D90B96E81B9}"/>
              </a:ext>
            </a:extLst>
          </p:cNvPr>
          <p:cNvSpPr/>
          <p:nvPr/>
        </p:nvSpPr>
        <p:spPr>
          <a:xfrm>
            <a:off x="5126946" y="3074125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67EA24D-4EE4-CD83-DDAD-6A003FBED850}"/>
              </a:ext>
            </a:extLst>
          </p:cNvPr>
          <p:cNvSpPr/>
          <p:nvPr/>
        </p:nvSpPr>
        <p:spPr>
          <a:xfrm>
            <a:off x="4578306" y="3575384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57A36A43-F38E-5BAD-20BA-9E4C14C336F0}"/>
              </a:ext>
            </a:extLst>
          </p:cNvPr>
          <p:cNvSpPr/>
          <p:nvPr/>
        </p:nvSpPr>
        <p:spPr>
          <a:xfrm>
            <a:off x="5133252" y="3575383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3141F01-296F-C10C-6DAB-ADE79546B79E}"/>
              </a:ext>
            </a:extLst>
          </p:cNvPr>
          <p:cNvSpPr/>
          <p:nvPr/>
        </p:nvSpPr>
        <p:spPr>
          <a:xfrm>
            <a:off x="4572000" y="4066490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E5DEF54-7074-5062-AA43-3F3430AA04B5}"/>
              </a:ext>
            </a:extLst>
          </p:cNvPr>
          <p:cNvSpPr/>
          <p:nvPr/>
        </p:nvSpPr>
        <p:spPr>
          <a:xfrm>
            <a:off x="5126946" y="4066489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079E4EAE-FADC-1486-650F-723FDE478A4C}"/>
              </a:ext>
            </a:extLst>
          </p:cNvPr>
          <p:cNvSpPr/>
          <p:nvPr/>
        </p:nvSpPr>
        <p:spPr>
          <a:xfrm>
            <a:off x="4389120" y="2899954"/>
            <a:ext cx="644434" cy="170688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5B0691B3-D074-1E50-9AAC-C11392DBD926}"/>
                  </a:ext>
                </a:extLst>
              </p:cNvPr>
              <p:cNvSpPr txBox="1"/>
              <p:nvPr/>
            </p:nvSpPr>
            <p:spPr>
              <a:xfrm>
                <a:off x="6129632" y="2083626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5B0691B3-D074-1E50-9AAC-C11392DBD9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632" y="2083626"/>
                <a:ext cx="1150620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lipse 10">
            <a:extLst>
              <a:ext uri="{FF2B5EF4-FFF2-40B4-BE49-F238E27FC236}">
                <a16:creationId xmlns:a16="http://schemas.microsoft.com/office/drawing/2014/main" id="{866323A7-1790-511D-7F02-FDD52FB65120}"/>
              </a:ext>
            </a:extLst>
          </p:cNvPr>
          <p:cNvSpPr/>
          <p:nvPr/>
        </p:nvSpPr>
        <p:spPr>
          <a:xfrm>
            <a:off x="5720329" y="3074125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693F7F6B-B6C2-1597-B717-C82B21B7FF7A}"/>
              </a:ext>
            </a:extLst>
          </p:cNvPr>
          <p:cNvSpPr/>
          <p:nvPr/>
        </p:nvSpPr>
        <p:spPr>
          <a:xfrm>
            <a:off x="5726635" y="3575383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14625911-6E74-443A-C26A-91D522A57597}"/>
              </a:ext>
            </a:extLst>
          </p:cNvPr>
          <p:cNvSpPr/>
          <p:nvPr/>
        </p:nvSpPr>
        <p:spPr>
          <a:xfrm>
            <a:off x="5720329" y="4066489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9309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/>
      <p:bldP spid="11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B8242-1230-6AAA-1AAC-BB5F5E192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936EAA-CD79-7A59-0169-481A45D7B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quantité correspondante.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EED276-7EBA-2B66-E667-B9258730EC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EE3956D-C03A-53A8-E76C-685675181A7E}"/>
                  </a:ext>
                </a:extLst>
              </p:cNvPr>
              <p:cNvSpPr txBox="1"/>
              <p:nvPr/>
            </p:nvSpPr>
            <p:spPr>
              <a:xfrm>
                <a:off x="2539683" y="2083626"/>
                <a:ext cx="40646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𝑞𝑢𝑎𝑟𝑡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8=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EE3956D-C03A-53A8-E76C-685675181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9683" y="2083626"/>
                <a:ext cx="4064634" cy="707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6174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F3AC6-9C61-45B7-E3BE-FFCDCF0B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044D37-F778-105C-CE97-FA0F7380E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27F3D2-5303-395B-E0F6-7EE7084C54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8536E92-4E60-84C8-4FCE-5DE40754D93B}"/>
                  </a:ext>
                </a:extLst>
              </p:cNvPr>
              <p:cNvSpPr txBox="1"/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8536E92-4E60-84C8-4FCE-5DE40754D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llipse 4">
            <a:extLst>
              <a:ext uri="{FF2B5EF4-FFF2-40B4-BE49-F238E27FC236}">
                <a16:creationId xmlns:a16="http://schemas.microsoft.com/office/drawing/2014/main" id="{2A6566A5-A475-567C-1190-041186BDB9DC}"/>
              </a:ext>
            </a:extLst>
          </p:cNvPr>
          <p:cNvSpPr/>
          <p:nvPr/>
        </p:nvSpPr>
        <p:spPr>
          <a:xfrm>
            <a:off x="4572000" y="3074126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1B14B9D-1C95-3770-2572-788F9E93EC13}"/>
              </a:ext>
            </a:extLst>
          </p:cNvPr>
          <p:cNvSpPr/>
          <p:nvPr/>
        </p:nvSpPr>
        <p:spPr>
          <a:xfrm>
            <a:off x="5126946" y="3074125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6E70829B-9802-48B5-9B8F-3725B316F5CE}"/>
              </a:ext>
            </a:extLst>
          </p:cNvPr>
          <p:cNvSpPr/>
          <p:nvPr/>
        </p:nvSpPr>
        <p:spPr>
          <a:xfrm>
            <a:off x="4578306" y="3575384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8AF7E42-8A2B-59BE-CD2F-86DE2B4E42E1}"/>
              </a:ext>
            </a:extLst>
          </p:cNvPr>
          <p:cNvSpPr/>
          <p:nvPr/>
        </p:nvSpPr>
        <p:spPr>
          <a:xfrm>
            <a:off x="5133252" y="3575383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4F4327AF-1F39-ABA9-7737-403789815D24}"/>
              </a:ext>
            </a:extLst>
          </p:cNvPr>
          <p:cNvSpPr/>
          <p:nvPr/>
        </p:nvSpPr>
        <p:spPr>
          <a:xfrm>
            <a:off x="4389120" y="2899954"/>
            <a:ext cx="625516" cy="116653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F37618F1-824C-BED1-A4D1-BC043A0269C4}"/>
                  </a:ext>
                </a:extLst>
              </p:cNvPr>
              <p:cNvSpPr txBox="1"/>
              <p:nvPr/>
            </p:nvSpPr>
            <p:spPr>
              <a:xfrm>
                <a:off x="6129632" y="2083626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F37618F1-824C-BED1-A4D1-BC043A0269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632" y="2083626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E63A5895-9371-1663-A80A-8C26EEFB9DA2}"/>
                  </a:ext>
                </a:extLst>
              </p:cNvPr>
              <p:cNvSpPr txBox="1"/>
              <p:nvPr/>
            </p:nvSpPr>
            <p:spPr>
              <a:xfrm>
                <a:off x="2539683" y="2083626"/>
                <a:ext cx="406463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𝑞𝑢𝑎𝑟𝑡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8=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E63A5895-9371-1663-A80A-8C26EEFB9D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9683" y="2083626"/>
                <a:ext cx="4064634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lipse 17">
            <a:extLst>
              <a:ext uri="{FF2B5EF4-FFF2-40B4-BE49-F238E27FC236}">
                <a16:creationId xmlns:a16="http://schemas.microsoft.com/office/drawing/2014/main" id="{E6CA9E26-999B-69B4-C3A5-A5342EFBB58F}"/>
              </a:ext>
            </a:extLst>
          </p:cNvPr>
          <p:cNvSpPr/>
          <p:nvPr/>
        </p:nvSpPr>
        <p:spPr>
          <a:xfrm>
            <a:off x="5622433" y="3070285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B2C85FB0-123D-42AB-ED68-7900FFB3A3EA}"/>
              </a:ext>
            </a:extLst>
          </p:cNvPr>
          <p:cNvSpPr/>
          <p:nvPr/>
        </p:nvSpPr>
        <p:spPr>
          <a:xfrm>
            <a:off x="6177379" y="3070284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9EF1482C-2BFF-7B7B-6DC1-D01183466BDE}"/>
              </a:ext>
            </a:extLst>
          </p:cNvPr>
          <p:cNvSpPr/>
          <p:nvPr/>
        </p:nvSpPr>
        <p:spPr>
          <a:xfrm>
            <a:off x="5628739" y="3571543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3EEF0FC-D668-C21A-80AD-23799C608CD9}"/>
              </a:ext>
            </a:extLst>
          </p:cNvPr>
          <p:cNvSpPr/>
          <p:nvPr/>
        </p:nvSpPr>
        <p:spPr>
          <a:xfrm>
            <a:off x="6183685" y="3571542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087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6" grpId="0" animBg="1"/>
      <p:bldP spid="8" grpId="0" animBg="1"/>
      <p:bldP spid="9" grpId="0" animBg="1"/>
      <p:bldP spid="13" grpId="0" animBg="1"/>
      <p:bldP spid="14" grpId="0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5EDBE-D7AB-5093-CD5D-C809387E4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891420-202D-41BF-9F42-6A565493F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quantité correspondante.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26836F-FEDC-69DC-CFF1-5728FE47C0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C785BA2-7DBC-5916-D307-FF4DACFCD940}"/>
                  </a:ext>
                </a:extLst>
              </p:cNvPr>
              <p:cNvSpPr txBox="1"/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𝑐𝑖𝑛𝑞𝑢𝑖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è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𝑚𝑒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10=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C785BA2-7DBC-5916-D307-FF4DACFCD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9877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1FBBD-4EF2-42FF-6072-FC5F14B25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588517-3C66-5DD2-F0A6-384500AC6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822E80B-F677-25F6-8C31-8CB32F5F1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4ED9337-BE05-95A7-E79D-E84F47891CCB}"/>
                  </a:ext>
                </a:extLst>
              </p:cNvPr>
              <p:cNvSpPr txBox="1"/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4ED9337-BE05-95A7-E79D-E84F47891C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6436" y="2997085"/>
                <a:ext cx="1150620" cy="15218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llipse 4">
            <a:extLst>
              <a:ext uri="{FF2B5EF4-FFF2-40B4-BE49-F238E27FC236}">
                <a16:creationId xmlns:a16="http://schemas.microsoft.com/office/drawing/2014/main" id="{D16307C0-B6EF-B4C0-BFB7-A2824EF4AD6E}"/>
              </a:ext>
            </a:extLst>
          </p:cNvPr>
          <p:cNvSpPr/>
          <p:nvPr/>
        </p:nvSpPr>
        <p:spPr>
          <a:xfrm>
            <a:off x="4572000" y="3074126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E8102A16-2A51-7BF5-02F9-281508F1E151}"/>
              </a:ext>
            </a:extLst>
          </p:cNvPr>
          <p:cNvSpPr/>
          <p:nvPr/>
        </p:nvSpPr>
        <p:spPr>
          <a:xfrm>
            <a:off x="5126946" y="3074125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3D55E79B-B3F3-CD4F-734E-3ACF392716E8}"/>
              </a:ext>
            </a:extLst>
          </p:cNvPr>
          <p:cNvSpPr/>
          <p:nvPr/>
        </p:nvSpPr>
        <p:spPr>
          <a:xfrm>
            <a:off x="4578306" y="3575384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553B575B-BAC8-4C58-9463-5AE0C4C1A748}"/>
              </a:ext>
            </a:extLst>
          </p:cNvPr>
          <p:cNvSpPr/>
          <p:nvPr/>
        </p:nvSpPr>
        <p:spPr>
          <a:xfrm>
            <a:off x="5133252" y="3575383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869AF4E8-204A-4217-A12A-B7436DFFED57}"/>
              </a:ext>
            </a:extLst>
          </p:cNvPr>
          <p:cNvSpPr/>
          <p:nvPr/>
        </p:nvSpPr>
        <p:spPr>
          <a:xfrm>
            <a:off x="4389120" y="2899954"/>
            <a:ext cx="625516" cy="1166535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8AF83009-F84B-4B99-9DDD-4687AD67B081}"/>
                  </a:ext>
                </a:extLst>
              </p:cNvPr>
              <p:cNvSpPr txBox="1"/>
              <p:nvPr/>
            </p:nvSpPr>
            <p:spPr>
              <a:xfrm>
                <a:off x="6129632" y="2083626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8AF83009-F84B-4B99-9DDD-4687AD67B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9632" y="2083626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Ellipse 17">
            <a:extLst>
              <a:ext uri="{FF2B5EF4-FFF2-40B4-BE49-F238E27FC236}">
                <a16:creationId xmlns:a16="http://schemas.microsoft.com/office/drawing/2014/main" id="{04AFAA26-0845-E1BA-D0C0-BD4E79D775BE}"/>
              </a:ext>
            </a:extLst>
          </p:cNvPr>
          <p:cNvSpPr/>
          <p:nvPr/>
        </p:nvSpPr>
        <p:spPr>
          <a:xfrm>
            <a:off x="5649009" y="3070284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6FC2123A-796A-2D3A-CD52-2F1B685F8AFC}"/>
              </a:ext>
            </a:extLst>
          </p:cNvPr>
          <p:cNvSpPr/>
          <p:nvPr/>
        </p:nvSpPr>
        <p:spPr>
          <a:xfrm>
            <a:off x="6177379" y="3070284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4F713C04-2A5F-82B4-8184-B58E50BB0093}"/>
              </a:ext>
            </a:extLst>
          </p:cNvPr>
          <p:cNvSpPr/>
          <p:nvPr/>
        </p:nvSpPr>
        <p:spPr>
          <a:xfrm>
            <a:off x="5655315" y="3571542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248A437-1D19-027D-1D50-6A29BE1B9BCC}"/>
              </a:ext>
            </a:extLst>
          </p:cNvPr>
          <p:cNvSpPr/>
          <p:nvPr/>
        </p:nvSpPr>
        <p:spPr>
          <a:xfrm>
            <a:off x="6183685" y="3571542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7DDA757-6CD4-2D53-84AE-E72AF1CEDB63}"/>
                  </a:ext>
                </a:extLst>
              </p:cNvPr>
              <p:cNvSpPr txBox="1"/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𝑐𝑖𝑛𝑞𝑢𝑖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è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𝑚𝑒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latin typeface="Cambria Math" panose="02040503050406030204" pitchFamily="18" charset="0"/>
                        </a:rPr>
                        <m:t>de</m:t>
                      </m:r>
                      <m:r>
                        <a:rPr lang="fr-FR" sz="4000" b="0" i="0" smtClean="0">
                          <a:latin typeface="Cambria Math" panose="02040503050406030204" pitchFamily="18" charset="0"/>
                        </a:rPr>
                        <m:t> 10=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77DDA757-6CD4-2D53-84AE-E72AF1CEDB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531" y="2083626"/>
                <a:ext cx="5454786" cy="7078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lipse 9">
            <a:extLst>
              <a:ext uri="{FF2B5EF4-FFF2-40B4-BE49-F238E27FC236}">
                <a16:creationId xmlns:a16="http://schemas.microsoft.com/office/drawing/2014/main" id="{823301C2-933B-534A-E3E3-5A0821D84774}"/>
              </a:ext>
            </a:extLst>
          </p:cNvPr>
          <p:cNvSpPr/>
          <p:nvPr/>
        </p:nvSpPr>
        <p:spPr>
          <a:xfrm>
            <a:off x="6695686" y="3070284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BF838B6-1915-0B3A-722D-17667462D179}"/>
              </a:ext>
            </a:extLst>
          </p:cNvPr>
          <p:cNvSpPr/>
          <p:nvPr/>
        </p:nvSpPr>
        <p:spPr>
          <a:xfrm>
            <a:off x="6701992" y="3571542"/>
            <a:ext cx="383177" cy="38317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9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6" grpId="0" animBg="1"/>
      <p:bldP spid="8" grpId="0" animBg="1"/>
      <p:bldP spid="9" grpId="0" animBg="1"/>
      <p:bldP spid="13" grpId="0" animBg="1"/>
      <p:bldP spid="18" grpId="0" animBg="1"/>
      <p:bldP spid="19" grpId="0" animBg="1"/>
      <p:bldP spid="20" grpId="0" animBg="1"/>
      <p:bldP spid="21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185</TotalTime>
  <Words>232</Words>
  <Application>Microsoft Office PowerPoint</Application>
  <PresentationFormat>Affichage à l'écran (4:3)</PresentationFormat>
  <Paragraphs>81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Ecris la quantité correspondante.</vt:lpstr>
      <vt:lpstr>Correction</vt:lpstr>
      <vt:lpstr>Ecris la quantité correspondante.</vt:lpstr>
      <vt:lpstr>Correction</vt:lpstr>
      <vt:lpstr>Ecris la quantité correspondante.</vt:lpstr>
      <vt:lpstr>Correction</vt:lpstr>
      <vt:lpstr>Ecris la quantité correspondante.</vt:lpstr>
      <vt:lpstr>Correction</vt:lpstr>
      <vt:lpstr>Ecris la quantité correspondante.</vt:lpstr>
      <vt:lpstr>Correction</vt:lpstr>
      <vt:lpstr>Ecris la quantité correspondante.</vt:lpstr>
      <vt:lpstr>Correction</vt:lpstr>
      <vt:lpstr>Ecris la quantité correspondante.</vt:lpstr>
      <vt:lpstr>Correction</vt:lpstr>
      <vt:lpstr>Présentation PowerPoint</vt:lpstr>
      <vt:lpstr>Ecris la fraction nécessaire pour faire 1.</vt:lpstr>
      <vt:lpstr>Correction</vt:lpstr>
      <vt:lpstr>Ecris la fraction nécessaire pour faire 1.</vt:lpstr>
      <vt:lpstr>Correction</vt:lpstr>
      <vt:lpstr>Ecris la fraction nécessaire pour faire 1.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41</cp:revision>
  <dcterms:created xsi:type="dcterms:W3CDTF">2023-02-07T14:55:57Z</dcterms:created>
  <dcterms:modified xsi:type="dcterms:W3CDTF">2025-08-17T10:17:31Z</dcterms:modified>
</cp:coreProperties>
</file>